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5"/>
  </p:notesMasterIdLst>
  <p:sldIdLst>
    <p:sldId id="256" r:id="rId2"/>
    <p:sldId id="365" r:id="rId3"/>
    <p:sldId id="265" r:id="rId4"/>
    <p:sldId id="522" r:id="rId5"/>
    <p:sldId id="266" r:id="rId6"/>
    <p:sldId id="270" r:id="rId7"/>
    <p:sldId id="510" r:id="rId8"/>
    <p:sldId id="517" r:id="rId9"/>
    <p:sldId id="518" r:id="rId10"/>
    <p:sldId id="519" r:id="rId11"/>
    <p:sldId id="259" r:id="rId12"/>
    <p:sldId id="450" r:id="rId13"/>
    <p:sldId id="514" r:id="rId1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6213" cy="581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BCC693-54C6-4C08-B9DF-3F6CCAE97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85547" y="-51986"/>
            <a:ext cx="631320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14158</TotalTime>
  <Words>1915</Words>
  <Application>Microsoft Office PowerPoint</Application>
  <PresentationFormat>와이드스크린</PresentationFormat>
  <Paragraphs>359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738</cp:revision>
  <dcterms:created xsi:type="dcterms:W3CDTF">2019-10-07T05:13:37Z</dcterms:created>
  <dcterms:modified xsi:type="dcterms:W3CDTF">2020-01-03T02:18:34Z</dcterms:modified>
</cp:coreProperties>
</file>